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9" r:id="rId3"/>
    <p:sldId id="280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36" autoAdjust="0"/>
    <p:restoredTop sz="94660"/>
  </p:normalViewPr>
  <p:slideViewPr>
    <p:cSldViewPr snapToGrid="0">
      <p:cViewPr varScale="1">
        <p:scale>
          <a:sx n="87" d="100"/>
          <a:sy n="87" d="100"/>
        </p:scale>
        <p:origin x="3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492BD0-FAA5-449D-A7DE-708BC6AF6E42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55D5A0-3F59-421C-8B03-9F1196162C9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62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0B1F95-8003-4926-9032-AC09BB23F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3B48397-9CEB-462A-BBFD-BCA28C6302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565071-40F3-4023-ABC6-206B605AE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E39B-31A8-4495-BF5E-CACD51DDA575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1AEBCC8-99B1-4444-8748-F5DA47B6E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06530C-4BA7-49E3-8726-EEFB59668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8C9A-CC23-42FA-BAEC-31599E111EA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58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42B67F-1DA1-43D0-A382-A4779BFB0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8BBC938-534C-46B8-AD33-470FFCE1ED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3A3F328-5728-4BFA-8C02-187670BEE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E39B-31A8-4495-BF5E-CACD51DDA575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937768-5375-4D60-9DD6-DC6A4A19C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F54183-644B-4299-B33F-1BF369ACE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8C9A-CC23-42FA-BAEC-31599E111EA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444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F4C5663-49C3-4BE1-AD43-8870D421A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BC03BA1-0CC5-4709-AA12-F6A26942CA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BE9FB-312C-43FF-BB17-E6B470120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E39B-31A8-4495-BF5E-CACD51DDA575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9E5FCA8-42F8-49DF-89C9-AEED207DB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F660913-098F-4FBD-98B3-2B3C02959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8C9A-CC23-42FA-BAEC-31599E111EA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37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006AF9-F255-4573-9AE0-670B9C540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B758AD-60C1-43CC-A8C6-90C07D818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5E00931-9CAA-4F65-AD02-A59D407A2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E39B-31A8-4495-BF5E-CACD51DDA575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4A6380-4808-4DC8-A31A-602226618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050882-2712-446F-BFD3-93347017F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8C9A-CC23-42FA-BAEC-31599E111EA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654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A6947D-95F6-4326-AB75-09E1D3785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7E61CB0-D34C-4DA1-B2F3-DA0CEF17F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7552B68-F0D4-40AB-8545-CF860F06F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E39B-31A8-4495-BF5E-CACD51DDA575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28DC07-9AC6-4701-97D0-994BBB751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65763B-B29A-4743-8701-D61C03157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8C9A-CC23-42FA-BAEC-31599E111EA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952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4EAD41-D4BE-416A-9089-CAE753CB0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4EF4500-800E-45FE-856B-705421499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0CB2367-B3F7-44BE-84C2-6C41EF11CF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426EDFB-A340-4583-BB07-BEF9A2767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E39B-31A8-4495-BF5E-CACD51DDA575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1057B3-E461-497D-A383-B40C5DE70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3162645-FE17-4D60-B67C-31C2312BE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8C9A-CC23-42FA-BAEC-31599E111EA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334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44AF46-81F4-41DE-BD09-E3A1556B6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3E8D87D-7CA1-4EF3-BDE6-ADE8206C2F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947E859-A9BB-417A-A623-A0A3188484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09A5D7E-AB4C-40ED-AA22-15AA2A92F7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D950ECB-AF0B-422D-91E3-CCE5B8E513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F9D477-8628-4BB2-A9EB-263E62C8E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E39B-31A8-4495-BF5E-CACD51DDA575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7E931DD-FD6C-48CF-9CD6-985E9E0AF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D99F7D9-904D-4058-9E17-B4E314E03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8C9A-CC23-42FA-BAEC-31599E111EA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492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38BCFE-F688-48EB-A0B4-CB335C5D3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1FB15B-ED8C-4107-83AD-2505D3154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E39B-31A8-4495-BF5E-CACD51DDA575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12968F5-DD35-4591-AFC5-2F91D9F7F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14DADEA-182D-4D28-8630-A12C00685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8C9A-CC23-42FA-BAEC-31599E111EA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687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D39C721-A924-40E7-B448-95EEE1B1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E39B-31A8-4495-BF5E-CACD51DDA575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1C65DEC-9775-46C6-B208-854788440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D55914E-64B2-449A-8466-12CD2ABBE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8C9A-CC23-42FA-BAEC-31599E111EA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30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86E504-3818-49DB-B8BA-233D666C3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70FF57-F565-4D11-AB39-CCCC754F6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F4AD0AF-1A07-457A-B411-13BD17EA01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B266C1C-E5A9-48D3-A3D0-BCF62B603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E39B-31A8-4495-BF5E-CACD51DDA575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0D7FC6F-EA33-4BDF-B6BA-1AE51E0F9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3FBEB7-1CCA-4B25-8A41-E8C2AB02B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8C9A-CC23-42FA-BAEC-31599E111EA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426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E0EC62-65ED-47E2-8EC3-DDFA6A335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22D76C6-2D47-461D-A452-DD8F5BC0CA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DB58D67-8868-4D9A-B964-84E2BFFF6B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7A44692-098A-4FDF-B0FE-93FD4DDE8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E39B-31A8-4495-BF5E-CACD51DDA575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BFC2F82-5FF3-4DB6-885D-7B2A71AE8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8929260-8395-4875-8B97-8414A3776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8C9A-CC23-42FA-BAEC-31599E111EA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861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87F58B6-DEC7-4574-8B59-FBA2AE7F6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573729B-0586-44DB-8A82-27189CDA2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37EED1-06FB-4AC4-B697-38B3618991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EE39B-31A8-4495-BF5E-CACD51DDA575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DF3059-7C52-4B6F-B3D9-963B4428B4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FC8DA4B-5117-4719-8867-7E33417D88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68C9A-CC23-42FA-BAEC-31599E111EA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699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tk.org/statics/ds_doc/downloads/Ukraine_Unterkunfts_Bescheinigung.pdf" TargetMode="External"/><Relationship Id="rId2" Type="http://schemas.openxmlformats.org/officeDocument/2006/relationships/hyperlink" Target="https://www.mtk.org/statics/ds_doc/downloads/Ukraine_Mietbescheinigung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F45405-8DF0-4164-BB4F-968C80F16A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9700" y="176053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de-DE" b="1" dirty="0">
                <a:solidFill>
                  <a:schemeClr val="accent5">
                    <a:lumMod val="50000"/>
                  </a:schemeClr>
                </a:solidFill>
              </a:rPr>
              <a:t>Wohnrauminitiativen</a:t>
            </a:r>
            <a:br>
              <a:rPr lang="de-DE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de-DE" b="1" dirty="0">
                <a:solidFill>
                  <a:schemeClr val="accent5">
                    <a:lumMod val="50000"/>
                  </a:schemeClr>
                </a:solidFill>
              </a:rPr>
              <a:t>im Main Taunus Kreis (</a:t>
            </a:r>
            <a:r>
              <a:rPr lang="de-DE" b="1">
                <a:solidFill>
                  <a:schemeClr val="accent5">
                    <a:lumMod val="50000"/>
                  </a:schemeClr>
                </a:solidFill>
              </a:rPr>
              <a:t>MTK)</a:t>
            </a:r>
            <a:br>
              <a:rPr lang="de-DE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de-DE" b="1" dirty="0">
                <a:solidFill>
                  <a:schemeClr val="accent5">
                    <a:lumMod val="50000"/>
                  </a:schemeClr>
                </a:solidFill>
              </a:rPr>
              <a:t>Privatwohnungen</a:t>
            </a:r>
            <a:br>
              <a:rPr lang="de-DE" b="1" dirty="0">
                <a:solidFill>
                  <a:schemeClr val="accent5">
                    <a:lumMod val="50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7C29F6A-4920-4580-93AF-554EF20216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b="1">
                <a:solidFill>
                  <a:schemeClr val="accent5">
                    <a:lumMod val="50000"/>
                  </a:schemeClr>
                </a:solidFill>
              </a:rPr>
              <a:t>Dr. Marianne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</a:rPr>
              <a:t>Köhne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</a:rPr>
              <a:t>Hofheim</a:t>
            </a:r>
            <a:endParaRPr lang="en-US" sz="320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3200" b="1" dirty="0"/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Ukraine Online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Austausch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Bertelsmann Stiftung</a:t>
            </a:r>
          </a:p>
          <a:p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14 Feb 2023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279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33E3C3-2958-278B-4BAF-177EB984A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Geflüchtete in Privathaushalten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2D73DA-A3F9-1156-631A-2AB0B4312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Unterstützung durch den Main-Taunus-Kreis</a:t>
            </a:r>
          </a:p>
          <a:p>
            <a:r>
              <a:rPr lang="de-DE" dirty="0"/>
              <a:t>Wohnen MIT Mietvertrag</a:t>
            </a:r>
            <a:br>
              <a:rPr lang="de-DE" dirty="0"/>
            </a:br>
            <a:r>
              <a:rPr lang="de-DE" dirty="0">
                <a:hlinkClick r:id="rId2" tooltip="Download: Mietbescheinigung zur Vorlage beim Main-Taunus-Kreis (pdf)"/>
              </a:rPr>
              <a:t>Mietbescheinigung zur Vorlage beim Main-Taunus-Kreis (56.32 KB) </a:t>
            </a:r>
            <a:endParaRPr lang="de-DE" dirty="0"/>
          </a:p>
          <a:p>
            <a:endParaRPr lang="de-DE" dirty="0"/>
          </a:p>
          <a:p>
            <a:r>
              <a:rPr lang="de-DE" dirty="0"/>
              <a:t>Wohnen OHNE Mietvertrag</a:t>
            </a:r>
            <a:br>
              <a:rPr lang="de-DE" dirty="0"/>
            </a:br>
            <a:r>
              <a:rPr lang="de-DE" dirty="0"/>
              <a:t>Unterkunftsbescheinigung in Privathaushalten</a:t>
            </a:r>
          </a:p>
          <a:p>
            <a:pPr marL="0" indent="0">
              <a:buNone/>
            </a:pPr>
            <a:r>
              <a:rPr lang="de-DE" dirty="0"/>
              <a:t>   Erstattung für Kosten von Wohnen, Heizung, Strom</a:t>
            </a:r>
            <a:br>
              <a:rPr lang="de-DE" dirty="0"/>
            </a:br>
            <a:r>
              <a:rPr lang="de-DE" dirty="0">
                <a:hlinkClick r:id="rId3" tooltip="Download: Unterkunfts-Bescheinigung für die Unterbringung von Geflüchteten aus der Ukraine in Privathaushalten (pdf)"/>
              </a:rPr>
              <a:t>Unterkunfts-Bescheinigung für die Unterbringung von Geflüchteten aus der Ukraine in Privathaushalten (131.02 KB)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1989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BF2846-C4AC-D698-F161-2249B9B55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Auszug Unterkunftsbescheinigung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D2E32EF9-984F-158F-154E-20A0A66AC0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8350" t="14082" r="18703"/>
          <a:stretch/>
        </p:blipFill>
        <p:spPr>
          <a:xfrm>
            <a:off x="3533775" y="2438399"/>
            <a:ext cx="5095876" cy="3738563"/>
          </a:xfrm>
        </p:spPr>
      </p:pic>
    </p:spTree>
    <p:extLst>
      <p:ext uri="{BB962C8B-B14F-4D97-AF65-F5344CB8AC3E}">
        <p14:creationId xmlns:p14="http://schemas.microsoft.com/office/powerpoint/2010/main" val="1652665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A6BE0D-7FC5-4D2F-A5C7-9C18B4C30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de-DE" altLang="en-US" sz="44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Verdana" panose="020B0604030504040204" pitchFamily="34" charset="0"/>
              </a:rPr>
              <a:t>Netzwerk Wohnraum Schaffen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ED6C20-8239-4B3B-A636-5B95314E4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en-US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Verdana" panose="020B0604030504040204" pitchFamily="34" charset="0"/>
              </a:rPr>
              <a:t>Austauschgruppe, die Ideen zur Wohnraumbeschaffung sammelt, Erfahrungen regelmäßig austauscht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altLang="en-US" dirty="0">
              <a:solidFill>
                <a:schemeClr val="accent5">
                  <a:lumMod val="50000"/>
                </a:schemeClr>
              </a:solidFill>
              <a:latin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en-US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Verdana" panose="020B0604030504040204" pitchFamily="34" charset="0"/>
              </a:rPr>
              <a:t>Mischung von Haupt- und Ehrenamtliche mit dem Anliegen bezahlbaren Wohnraum zu </a:t>
            </a:r>
            <a:r>
              <a:rPr lang="de-DE" altLang="en-US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</a:rPr>
              <a:t>ermöglichen</a:t>
            </a:r>
            <a:br>
              <a:rPr lang="de-DE" altLang="en-US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</a:rPr>
            </a:br>
            <a:r>
              <a:rPr lang="de-DE" altLang="en-US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</a:rPr>
              <a:t>(für Flüchtlinge und sozial schwache Menschen)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en-US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en-US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</a:rPr>
              <a:t>Austauschtreffen </a:t>
            </a:r>
            <a:r>
              <a:rPr kumimoji="0" lang="de-DE" altLang="en-US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Verdana" panose="020B0604030504040204" pitchFamily="34" charset="0"/>
              </a:rPr>
              <a:t>alle 3-4 Monate</a:t>
            </a:r>
            <a:br>
              <a:rPr kumimoji="0" lang="de-DE" altLang="en-US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Verdana" panose="020B0604030504040204" pitchFamily="34" charset="0"/>
              </a:rPr>
            </a:br>
            <a:br>
              <a:rPr kumimoji="0" lang="de-DE" altLang="en-US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Verdana" panose="020B0604030504040204" pitchFamily="34" charset="0"/>
              </a:rPr>
            </a:br>
            <a:r>
              <a:rPr kumimoji="0" lang="de-DE" altLang="en-US" sz="18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Verdana" panose="020B0604030504040204" pitchFamily="34" charset="0"/>
              </a:rPr>
              <a:t>Initiator: Alan </a:t>
            </a:r>
            <a:r>
              <a:rPr kumimoji="0" lang="de-DE" altLang="en-US" sz="18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Verdana" panose="020B0604030504040204" pitchFamily="34" charset="0"/>
              </a:rPr>
              <a:t>Pashkevich</a:t>
            </a:r>
            <a:endParaRPr kumimoji="0" lang="de-DE" altLang="en-US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88958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090777-4B83-4666-9FDE-8E3F5283B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de-DE" altLang="en-US" sz="44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Verdana" panose="020B0604030504040204" pitchFamily="34" charset="0"/>
              </a:rPr>
              <a:t>Was sind unsere Ziele?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703C2FF-5F4E-4A82-A71C-610EFFD9E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en-US" sz="28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Verdana" panose="020B0604030504040204" pitchFamily="34" charset="0"/>
              </a:rPr>
              <a:t>1) Identifizierung von Herausforderungen und kurz-,</a:t>
            </a:r>
            <a:br>
              <a:rPr kumimoji="0" lang="de-DE" altLang="en-US" sz="28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Verdana" panose="020B0604030504040204" pitchFamily="34" charset="0"/>
              </a:rPr>
            </a:br>
            <a:r>
              <a:rPr kumimoji="0" lang="de-DE" altLang="en-US" sz="28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Verdana" panose="020B0604030504040204" pitchFamily="34" charset="0"/>
              </a:rPr>
              <a:t>    mittel- und langfristigen Lösungsansätzen</a:t>
            </a:r>
            <a:endParaRPr kumimoji="0" lang="de-DE" altLang="en-US" sz="2800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de-DE" altLang="en-US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Verdana" panose="020B060403050404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de-DE" altLang="en-US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Verdana" panose="020B0604030504040204" pitchFamily="34" charset="0"/>
              </a:rPr>
              <a:t>Momentaner Schwerpunkt ist die Identifizierung von</a:t>
            </a:r>
            <a:br>
              <a:rPr kumimoji="0" lang="de-DE" altLang="en-US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Verdana" panose="020B0604030504040204" pitchFamily="34" charset="0"/>
              </a:rPr>
            </a:br>
            <a:r>
              <a:rPr kumimoji="0" lang="de-DE" altLang="en-US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Verdana" panose="020B0604030504040204" pitchFamily="34" charset="0"/>
              </a:rPr>
              <a:t>  Wohnungsleerstand und Motivation der Besitzer*innen,</a:t>
            </a:r>
            <a:br>
              <a:rPr kumimoji="0" lang="de-DE" altLang="en-US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Verdana" panose="020B0604030504040204" pitchFamily="34" charset="0"/>
              </a:rPr>
            </a:br>
            <a:r>
              <a:rPr kumimoji="0" lang="de-DE" altLang="en-US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Verdana" panose="020B0604030504040204" pitchFamily="34" charset="0"/>
              </a:rPr>
              <a:t>  zu vermieten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de-DE" altLang="en-US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en-US" sz="28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Verdana" panose="020B0604030504040204" pitchFamily="34" charset="0"/>
              </a:rPr>
              <a:t>2) Anregung der Entscheidungsträger durch Netzwerke und</a:t>
            </a:r>
            <a:br>
              <a:rPr kumimoji="0" lang="de-DE" altLang="en-US" sz="28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Verdana" panose="020B0604030504040204" pitchFamily="34" charset="0"/>
              </a:rPr>
            </a:br>
            <a:r>
              <a:rPr kumimoji="0" lang="de-DE" altLang="en-US" sz="28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Verdana" panose="020B0604030504040204" pitchFamily="34" charset="0"/>
              </a:rPr>
              <a:t>    Kontakte der Teilnehmenden</a:t>
            </a:r>
            <a:endParaRPr kumimoji="0" lang="de-DE" altLang="en-US" sz="2800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de-DE" altLang="en-US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Verdana" panose="020B060403050404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de-DE" altLang="en-US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Verdana" panose="020B0604030504040204" pitchFamily="34" charset="0"/>
              </a:rPr>
              <a:t>Entscheidungstragende in Kommunen, Verbänden, Vereinen und</a:t>
            </a:r>
            <a:br>
              <a:rPr kumimoji="0" lang="de-DE" altLang="en-US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Verdana" panose="020B0604030504040204" pitchFamily="34" charset="0"/>
              </a:rPr>
            </a:br>
            <a:r>
              <a:rPr kumimoji="0" lang="de-DE" altLang="en-US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Verdana" panose="020B0604030504040204" pitchFamily="34" charset="0"/>
              </a:rPr>
              <a:t>  Religionsgemeinschaften als aktive Unterstützende gewinnen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712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91F6C0-57DB-4691-B00F-0B0291083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>
                <a:solidFill>
                  <a:srgbClr val="002060"/>
                </a:solidFill>
              </a:rPr>
              <a:t>Focus Unvermieteter Wohnraum</a:t>
            </a:r>
            <a:endParaRPr lang="en-US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1D878F-8081-4467-92F3-68343ADF9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olidFill>
                  <a:srgbClr val="002060"/>
                </a:solidFill>
              </a:rPr>
              <a:t>Kurzfristige Chancen:</a:t>
            </a:r>
          </a:p>
          <a:p>
            <a:r>
              <a:rPr lang="de-DE" dirty="0">
                <a:solidFill>
                  <a:srgbClr val="002060"/>
                </a:solidFill>
              </a:rPr>
              <a:t>Primärer Focus auf leerstehenden und renovierungsbedürftigen Wohnraum</a:t>
            </a:r>
          </a:p>
          <a:p>
            <a:r>
              <a:rPr lang="de-DE" dirty="0">
                <a:solidFill>
                  <a:srgbClr val="002060"/>
                </a:solidFill>
              </a:rPr>
              <a:t>Meldung solcher Objekte, z.B. an Kommunen</a:t>
            </a:r>
          </a:p>
          <a:p>
            <a:r>
              <a:rPr lang="de-DE" dirty="0">
                <a:solidFill>
                  <a:srgbClr val="002060"/>
                </a:solidFill>
              </a:rPr>
              <a:t>Niedrigschwellige Werbung, diesen Wohnraum zu melden, durch direkte Kommunikation bei Treffen in Kommunen, Vereinen, Kirchengemeinden…</a:t>
            </a:r>
          </a:p>
          <a:p>
            <a:r>
              <a:rPr lang="de-DE" dirty="0">
                <a:solidFill>
                  <a:srgbClr val="002060"/>
                </a:solidFill>
              </a:rPr>
              <a:t>Wohnen gegen Hilfe! Alltagspraktische Unterstützungsleistungen durch Mieter*innen bei reduzierter Miete……. usw.</a:t>
            </a:r>
          </a:p>
        </p:txBody>
      </p:sp>
    </p:spTree>
    <p:extLst>
      <p:ext uri="{BB962C8B-B14F-4D97-AF65-F5344CB8AC3E}">
        <p14:creationId xmlns:p14="http://schemas.microsoft.com/office/powerpoint/2010/main" val="1815206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</Words>
  <Application>Microsoft Office PowerPoint</Application>
  <PresentationFormat>Breitbild</PresentationFormat>
  <Paragraphs>32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Verdana</vt:lpstr>
      <vt:lpstr>Office</vt:lpstr>
      <vt:lpstr>Wohnrauminitiativen im Main Taunus Kreis (MTK) Privatwohnungen </vt:lpstr>
      <vt:lpstr>Geflüchtete in Privathaushalten</vt:lpstr>
      <vt:lpstr>Auszug Unterkunftsbescheinigung</vt:lpstr>
      <vt:lpstr>Netzwerk Wohnraum Schaffen</vt:lpstr>
      <vt:lpstr>Was sind unsere Ziele?</vt:lpstr>
      <vt:lpstr>Focus Unvermieteter Wohnraum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Netzwerk Wohnraum Schaffen</dc:title>
  <dc:creator>Alan Pvich</dc:creator>
  <cp:lastModifiedBy>M. Koehne</cp:lastModifiedBy>
  <cp:revision>19</cp:revision>
  <dcterms:created xsi:type="dcterms:W3CDTF">2022-04-21T14:01:44Z</dcterms:created>
  <dcterms:modified xsi:type="dcterms:W3CDTF">2023-02-12T22:19:16Z</dcterms:modified>
</cp:coreProperties>
</file>